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3" r:id="rId6"/>
    <p:sldId id="265" r:id="rId7"/>
    <p:sldId id="264" r:id="rId8"/>
    <p:sldId id="266" r:id="rId9"/>
    <p:sldId id="285" r:id="rId10"/>
    <p:sldId id="267" r:id="rId11"/>
    <p:sldId id="268" r:id="rId12"/>
    <p:sldId id="280" r:id="rId13"/>
    <p:sldId id="279" r:id="rId14"/>
    <p:sldId id="289" r:id="rId15"/>
    <p:sldId id="277" r:id="rId16"/>
    <p:sldId id="276" r:id="rId17"/>
    <p:sldId id="272" r:id="rId18"/>
    <p:sldId id="283" r:id="rId19"/>
    <p:sldId id="290" r:id="rId20"/>
    <p:sldId id="274" r:id="rId21"/>
    <p:sldId id="288" r:id="rId22"/>
    <p:sldId id="278" r:id="rId23"/>
    <p:sldId id="291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ksander Boski" initials="AB" lastIdx="1" clrIdx="0">
    <p:extLst>
      <p:ext uri="{19B8F6BF-5375-455C-9EA6-DF929625EA0E}">
        <p15:presenceInfo xmlns:p15="http://schemas.microsoft.com/office/powerpoint/2012/main" userId="4517f9419ad903f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119" autoAdjust="0"/>
    <p:restoredTop sz="94619" autoAdjust="0"/>
  </p:normalViewPr>
  <p:slideViewPr>
    <p:cSldViewPr snapToGrid="0">
      <p:cViewPr varScale="1">
        <p:scale>
          <a:sx n="63" d="100"/>
          <a:sy n="63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4771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D.A. QUIZ!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95C0B-7CA0-411D-AD86-989B56289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800B0-EA2B-4905-B8D2-C98690B9E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8) What is the capital of New Zealand?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661964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3874D-B9D6-9D74-7C45-3E086C9D4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E2FA5-3EE5-C020-6762-44AEB7B10A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16283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4ED53-C9AA-4F40-B11F-8E790DA45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/>
              <a:t>9) Who composed the piece “Rondo </a:t>
            </a:r>
            <a:r>
              <a:rPr lang="en-GB" sz="1800" dirty="0" err="1"/>
              <a:t>alla</a:t>
            </a:r>
            <a:r>
              <a:rPr lang="en-GB" sz="1800" dirty="0"/>
              <a:t> </a:t>
            </a:r>
            <a:r>
              <a:rPr lang="en-GB" sz="1800" dirty="0" err="1"/>
              <a:t>Turca</a:t>
            </a:r>
            <a:r>
              <a:rPr lang="en-GB" sz="1800" dirty="0"/>
              <a:t>”?</a:t>
            </a:r>
            <a:endParaRPr lang="en-BE" sz="1800" dirty="0"/>
          </a:p>
        </p:txBody>
      </p:sp>
    </p:spTree>
    <p:extLst>
      <p:ext uri="{BB962C8B-B14F-4D97-AF65-F5344CB8AC3E}">
        <p14:creationId xmlns:p14="http://schemas.microsoft.com/office/powerpoint/2010/main" val="1556357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8336B-B22B-4E4F-BBCB-262DDDE70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9F95D-9B86-4552-B686-C0745E048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/>
              <a:t>10) Find the artist!</a:t>
            </a:r>
            <a:endParaRPr lang="en-BE" sz="1800" dirty="0"/>
          </a:p>
        </p:txBody>
      </p:sp>
      <p:pic>
        <p:nvPicPr>
          <p:cNvPr id="2050" name="Picture 2" descr="El grito - Wikipedia, la enciclopedia libre">
            <a:extLst>
              <a:ext uri="{FF2B5EF4-FFF2-40B4-BE49-F238E27FC236}">
                <a16:creationId xmlns:a16="http://schemas.microsoft.com/office/drawing/2014/main" id="{1BDACA9D-CFDB-40F4-18F3-361DCE6F6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01662"/>
            <a:ext cx="4119673" cy="5114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8770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C59D6-F6EE-4BB7-96EA-0BBD40402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11) </a:t>
            </a:r>
            <a:endParaRPr lang="en-BE" dirty="0"/>
          </a:p>
        </p:txBody>
      </p:sp>
      <p:pic>
        <p:nvPicPr>
          <p:cNvPr id="3074" name="Picture 2" descr="undefined">
            <a:extLst>
              <a:ext uri="{FF2B5EF4-FFF2-40B4-BE49-F238E27FC236}">
                <a16:creationId xmlns:a16="http://schemas.microsoft.com/office/drawing/2014/main" id="{936AFA77-1492-3CB9-A3B7-BFAFD0C42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4975" y="1055624"/>
            <a:ext cx="6443340" cy="4897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5226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56BC4-3D74-4673-AF1C-FF559BE38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5A815-5F45-4B89-B9E1-452AA97E4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12) In which city is this monument located?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     What is its name?  </a:t>
            </a:r>
            <a:endParaRPr lang="en-BE" dirty="0"/>
          </a:p>
        </p:txBody>
      </p:sp>
      <p:pic>
        <p:nvPicPr>
          <p:cNvPr id="1026" name="Picture 2" descr="Monumento a la Independencia - Wikipedia, la enciclopedia libre">
            <a:extLst>
              <a:ext uri="{FF2B5EF4-FFF2-40B4-BE49-F238E27FC236}">
                <a16:creationId xmlns:a16="http://schemas.microsoft.com/office/drawing/2014/main" id="{B6D3BC56-781A-7206-CD98-ECA62597E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4703" y="1048994"/>
            <a:ext cx="3513137" cy="527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526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0021D-F836-DD66-6D1A-3C1F5A144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RANDOM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F3019-837F-3087-DDC4-A059841B6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97949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A53C7-73CE-4EC7-8FCB-4E9A41216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ED57D-F6CC-40C3-A42E-7A64C7709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13) Which country hosted the first official Football World Cup?</a:t>
            </a:r>
            <a:endParaRPr lang="en-BE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3043DA-186A-BA55-F0C8-F396D29F1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650" y="2903828"/>
            <a:ext cx="5136732" cy="349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480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6245C-3A71-4A28-AB27-7DED1C361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CE072-B6C8-45BE-B596-FC6290A29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14)  Who is this person?      </a:t>
            </a:r>
            <a:endParaRPr lang="en-BE" dirty="0"/>
          </a:p>
        </p:txBody>
      </p:sp>
      <p:pic>
        <p:nvPicPr>
          <p:cNvPr id="4098" name="Picture 2" descr="Quino Passed Away... - Irancartoon">
            <a:extLst>
              <a:ext uri="{FF2B5EF4-FFF2-40B4-BE49-F238E27FC236}">
                <a16:creationId xmlns:a16="http://schemas.microsoft.com/office/drawing/2014/main" id="{806B07D6-B4E4-60F9-6931-65B910045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8900" y="1915478"/>
            <a:ext cx="5905500" cy="442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1188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0137F-90B1-4166-B714-52B59A6B1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CA180-70AB-4723-9AF5-80828E0DD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68434"/>
            <a:ext cx="10058400" cy="3849624"/>
          </a:xfrm>
        </p:spPr>
        <p:txBody>
          <a:bodyPr>
            <a:normAutofit/>
          </a:bodyPr>
          <a:lstStyle/>
          <a:p>
            <a:r>
              <a:rPr lang="en-GB" sz="1800" dirty="0"/>
              <a:t>15) Who was the first female Nobel prize winner?</a:t>
            </a:r>
            <a:endParaRPr lang="en-BE" sz="1800" dirty="0"/>
          </a:p>
        </p:txBody>
      </p:sp>
    </p:spTree>
    <p:extLst>
      <p:ext uri="{BB962C8B-B14F-4D97-AF65-F5344CB8AC3E}">
        <p14:creationId xmlns:p14="http://schemas.microsoft.com/office/powerpoint/2010/main" val="3427978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E5E14-4103-41EF-B7CD-3056C6ADA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21FD2-F8D4-476B-9CCB-BD0F8C8E3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200" dirty="0"/>
              <a:t>1) Name a politician from the French Revolution</a:t>
            </a:r>
            <a:br>
              <a:rPr lang="en-GB" sz="2200" dirty="0"/>
            </a:br>
            <a:r>
              <a:rPr lang="en-GB" dirty="0"/>
              <a:t> 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7099693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76363-FDDD-6736-A839-5094B550F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BB3E0-86DB-4FBB-6DD8-3A537BC70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16)  What is the square root of the square of the product of 5 and </a:t>
            </a:r>
            <a:r>
              <a:rPr lang="en-BE" dirty="0"/>
              <a:t>√</a:t>
            </a:r>
            <a:r>
              <a:rPr lang="en-GB" dirty="0"/>
              <a:t>9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310278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0E946-1A2F-485C-B9DF-9C14F5C8F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8E05E-8ABA-4CF0-8CFD-BC7C0306E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THE END</a:t>
            </a:r>
            <a:br>
              <a:rPr lang="en-GB" sz="2000" dirty="0"/>
            </a:br>
            <a:br>
              <a:rPr lang="en-GB" sz="2000" dirty="0"/>
            </a:br>
            <a:r>
              <a:rPr lang="en-GB" sz="2000" dirty="0"/>
              <a:t>                                                                   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873117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C2E5-6C9F-4C3C-B5C4-4B3999DA7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88AFF-95EB-4EBE-B25D-3AE21779E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2)  Which of these were leader(s) of the </a:t>
            </a:r>
            <a:r>
              <a:rPr lang="en-GB" dirty="0" err="1"/>
              <a:t>Cartaginian</a:t>
            </a:r>
            <a:r>
              <a:rPr lang="en-GB" dirty="0"/>
              <a:t> empire?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A) Hannibal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B) Scipio Africanus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C) Askia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D) Ramses II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487006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3AFD2-0F9E-4D95-9674-F8F4AF73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C9411-805A-43D0-A615-1E70B41E9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3)   Who famously said the words: “And yet, it moves”</a:t>
            </a:r>
            <a:endParaRPr lang="en-BE" sz="2000" dirty="0"/>
          </a:p>
        </p:txBody>
      </p:sp>
    </p:spTree>
    <p:extLst>
      <p:ext uri="{BB962C8B-B14F-4D97-AF65-F5344CB8AC3E}">
        <p14:creationId xmlns:p14="http://schemas.microsoft.com/office/powerpoint/2010/main" val="1191681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681EE-DD0D-4C8B-AC2D-E970EFBBF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77850-08F1-4430-AA48-CED212B5B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4) What was the capital of the Aztec empire? </a:t>
            </a:r>
          </a:p>
          <a:p>
            <a:pPr marL="0" indent="0">
              <a:buNone/>
            </a:pP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	A) Cusco</a:t>
            </a:r>
            <a:br>
              <a:rPr lang="en-GB" dirty="0"/>
            </a:br>
            <a:br>
              <a:rPr lang="en-GB" dirty="0"/>
            </a:br>
            <a:r>
              <a:rPr lang="en-GB" dirty="0"/>
              <a:t>	B)  Texcoco</a:t>
            </a:r>
            <a:br>
              <a:rPr lang="en-GB" dirty="0"/>
            </a:br>
            <a:br>
              <a:rPr lang="en-GB" dirty="0"/>
            </a:br>
            <a:r>
              <a:rPr lang="en-GB" dirty="0"/>
              <a:t>	C) Tenochtitlan</a:t>
            </a:r>
            <a:br>
              <a:rPr lang="en-GB" dirty="0"/>
            </a:br>
            <a:br>
              <a:rPr lang="en-GB" dirty="0"/>
            </a:br>
            <a:r>
              <a:rPr lang="en-GB" dirty="0"/>
              <a:t>	D) Palenque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697343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59FC5-3679-4543-9FCE-925FC6226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Geography</a:t>
            </a:r>
            <a:endParaRPr lang="en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42EBD8-44B8-7F8B-CE86-1124D327E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02670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23748-4E44-4E49-B2AC-0A69A4D99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F47FE-3ADF-4338-B3C0-9D17FBB0F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5)   What country is this?</a:t>
            </a:r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1633EC-1C8C-D1BA-AA80-27330596B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6057" y="2014194"/>
            <a:ext cx="6019800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549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CCEF3-60F6-4CBD-8913-E5BAE4D69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254B4-E470-4DDA-9591-C1E428A8E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6)   What is the highest mountain in Africa?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Bonus point: In which country is it located?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825652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B70E9-F367-480D-AB45-64C287882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F738C-6AC8-4871-9165-2CEBD2CB8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7)  China, India and the USA are the 3 most populated countries on Earth? Which 3 countries follow?</a:t>
            </a:r>
            <a:br>
              <a:rPr lang="en-GB" dirty="0"/>
            </a:br>
            <a:br>
              <a:rPr lang="en-GB" dirty="0"/>
            </a:br>
            <a:r>
              <a:rPr lang="en-GB" dirty="0"/>
              <a:t>1 point for the 3 countries, 2 points for the correct order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5417048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{69F6FF49-4C50-4F07-871A-579BA8F2F5BD}tf78438558_win32</Template>
  <TotalTime>2765</TotalTime>
  <Words>281</Words>
  <Application>Microsoft Office PowerPoint</Application>
  <PresentationFormat>Widescreen</PresentationFormat>
  <Paragraphs>22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Century Gothic</vt:lpstr>
      <vt:lpstr>Garamond</vt:lpstr>
      <vt:lpstr>SavonVTI</vt:lpstr>
      <vt:lpstr>D.A. QUIZ!</vt:lpstr>
      <vt:lpstr>PowerPoint Presentation</vt:lpstr>
      <vt:lpstr>PowerPoint Presentation</vt:lpstr>
      <vt:lpstr>PowerPoint Presentation</vt:lpstr>
      <vt:lpstr>PowerPoint Presentation</vt:lpstr>
      <vt:lpstr>Geography</vt:lpstr>
      <vt:lpstr>PowerPoint Presentation</vt:lpstr>
      <vt:lpstr>PowerPoint Presentation</vt:lpstr>
      <vt:lpstr>PowerPoint Presentation</vt:lpstr>
      <vt:lpstr>PowerPoint Presentation</vt:lpstr>
      <vt:lpstr>Art</vt:lpstr>
      <vt:lpstr>PowerPoint Presentation</vt:lpstr>
      <vt:lpstr>PowerPoint Presentation</vt:lpstr>
      <vt:lpstr>PowerPoint Presentation</vt:lpstr>
      <vt:lpstr>PowerPoint Presentation</vt:lpstr>
      <vt:lpstr>RANDOM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QuizzÄ PAPOOILEN</dc:title>
  <dc:creator>Aleksander Boski</dc:creator>
  <cp:lastModifiedBy>javier salinas</cp:lastModifiedBy>
  <cp:revision>18</cp:revision>
  <dcterms:created xsi:type="dcterms:W3CDTF">2021-05-31T08:44:17Z</dcterms:created>
  <dcterms:modified xsi:type="dcterms:W3CDTF">2023-01-17T09:04:20Z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